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B1DB44A-A12D-4155-A559-0B97092E28DF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3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orreon.gob.mx/transparenci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789920" y="979303"/>
            <a:ext cx="5067360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r>
              <a:rPr lang="es-MX" altLang="es-MX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pic>
        <p:nvPicPr>
          <p:cNvPr id="614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00" y="2122783"/>
            <a:ext cx="7643520" cy="429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326880" y="980743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endParaRPr lang="es-MX" altLang="es-MX">
              <a:solidFill>
                <a:srgbClr val="000000"/>
              </a:solidFill>
            </a:endParaRPr>
          </a:p>
          <a:p>
            <a:pPr algn="just" eaLnBrk="1"/>
            <a:endParaRPr lang="es-MX" altLang="es-MX">
              <a:solidFill>
                <a:srgbClr val="000000"/>
              </a:solidFill>
            </a:endParaRPr>
          </a:p>
          <a:p>
            <a:pPr algn="just" eaLnBrk="1"/>
            <a:r>
              <a:rPr lang="es-MX" altLang="es-MX">
                <a:solidFill>
                  <a:srgbClr val="000000"/>
                </a:solidFill>
              </a:rPr>
              <a:t>5.- Enlace de transparencia en las Finanzas Publicas en la Pagina de gobierno Municipal </a:t>
            </a:r>
            <a:r>
              <a:rPr lang="es-MX" altLang="es-MX">
                <a:solidFill>
                  <a:srgbClr val="000000"/>
                </a:solidFill>
                <a:hlinkClick r:id="rId6"/>
              </a:rPr>
              <a:t>www.torreon.gob.mx/transparencia</a:t>
            </a:r>
            <a:r>
              <a:rPr lang="es-MX" altLang="es-MX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473708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4</cp:revision>
  <dcterms:created xsi:type="dcterms:W3CDTF">2016-05-27T14:26:58Z</dcterms:created>
  <dcterms:modified xsi:type="dcterms:W3CDTF">2016-05-27T14:29:31Z</dcterms:modified>
</cp:coreProperties>
</file>